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3" r:id="rId5"/>
    <p:sldId id="270" r:id="rId6"/>
    <p:sldId id="271" r:id="rId7"/>
    <p:sldId id="276" r:id="rId8"/>
    <p:sldId id="272" r:id="rId9"/>
    <p:sldId id="27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types de phrases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Ecris le type de phrase à l’ardoise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/ </a:t>
            </a:r>
            <a:r>
              <a:rPr lang="fr-FR" dirty="0">
                <a:solidFill>
                  <a:srgbClr val="9EC979"/>
                </a:solidFill>
              </a:rPr>
              <a:t>CE2</a:t>
            </a:r>
            <a:r>
              <a:rPr lang="fr-FR" dirty="0">
                <a:solidFill>
                  <a:srgbClr val="F4944A"/>
                </a:solidFill>
              </a:rPr>
              <a:t> :</a:t>
            </a:r>
          </a:p>
          <a:p>
            <a:endParaRPr lang="fr-FR" dirty="0"/>
          </a:p>
          <a:p>
            <a:r>
              <a:rPr lang="fr-FR" sz="4400" dirty="0"/>
              <a:t>L’école est ouverte depuis une semaine.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/ </a:t>
            </a: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4800" dirty="0"/>
              <a:t>Phrase déclarative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le type de phrase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/>
              <a:t>Rangez rapidement vos affaires!</a:t>
            </a:r>
            <a:endParaRPr lang="fr-FR" sz="3600" dirty="0"/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Comment vont-ils venir en vacances ?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000" dirty="0"/>
              <a:t>impérative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4000" dirty="0"/>
              <a:t>interrogative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0260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le type de phrase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75193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r>
              <a:rPr lang="fr-FR" sz="3600" dirty="0"/>
              <a:t>Quelle classe va prendre le bus ? 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Je refuse de manger les épinards.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8157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000" dirty="0"/>
              <a:t>interrogative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4000" dirty="0"/>
              <a:t>déclarative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8674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le type de phrase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56148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Ils ne veulent pas aller en récréation. 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Viens à table!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3021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4000" dirty="0"/>
              <a:t>déclarative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4000"/>
              <a:t>impérative</a:t>
            </a:r>
            <a:endParaRPr lang="fr-FR" sz="40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169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146</Words>
  <Application>Microsoft Office PowerPoint</Application>
  <PresentationFormat>Grand écran</PresentationFormat>
  <Paragraphs>73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1</vt:lpstr>
      <vt:lpstr>Ecris le type de phrase à l’ardoise</vt:lpstr>
      <vt:lpstr>Correction</vt:lpstr>
      <vt:lpstr>Ecris le type de phrase</vt:lpstr>
      <vt:lpstr>Correction</vt:lpstr>
      <vt:lpstr>Ecris le type de phrase</vt:lpstr>
      <vt:lpstr>Correction</vt:lpstr>
      <vt:lpstr>Ecris le type de phrase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18</cp:revision>
  <dcterms:created xsi:type="dcterms:W3CDTF">2021-07-17T07:25:24Z</dcterms:created>
  <dcterms:modified xsi:type="dcterms:W3CDTF">2022-07-15T20:41:38Z</dcterms:modified>
</cp:coreProperties>
</file>